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  <p:sldId id="322" r:id="rId63"/>
    <p:sldId id="323" r:id="rId64"/>
    <p:sldId id="324" r:id="rId65"/>
    <p:sldId id="325" r:id="rId66"/>
    <p:sldId id="326" r:id="rId67"/>
    <p:sldId id="327" r:id="rId6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342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03.10.2018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1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HC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4586" r="3246" b="4586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3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 one-class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4444" r="3100" b="444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5425" r="3363" b="5425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0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6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2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26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GLM models map 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models </a:t>
            </a:r>
            <a:r>
              <a:rPr lang="en-US" dirty="0" smtClean="0"/>
              <a:t>map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1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4" t="-449" r="-11004" b="-449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3" name="Picture 19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05" t="4092" r="-11505" b="274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8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>
          <a:xfrm>
            <a:off x="4572000" y="4443958"/>
            <a:ext cx="4464496" cy="341292"/>
          </a:xfrm>
        </p:spPr>
        <p:txBody>
          <a:bodyPr>
            <a:normAutofit/>
          </a:bodyPr>
          <a:lstStyle/>
          <a:p>
            <a:r>
              <a:rPr lang="en-US" dirty="0" smtClean="0"/>
              <a:t>GLM models </a:t>
            </a:r>
            <a:r>
              <a:rPr lang="en-US" smtClean="0"/>
              <a:t>map (min = 0.9)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>
          <a:xfrm>
            <a:off x="107504" y="4443957"/>
            <a:ext cx="4392488" cy="360041"/>
          </a:xfrm>
        </p:spPr>
        <p:txBody>
          <a:bodyPr>
            <a:normAutofit/>
          </a:bodyPr>
          <a:lstStyle/>
          <a:p>
            <a:r>
              <a:rPr lang="en-US" dirty="0"/>
              <a:t>GLM</a:t>
            </a:r>
            <a:r>
              <a:rPr lang="en-US" dirty="0" smtClean="0"/>
              <a:t> </a:t>
            </a:r>
            <a:r>
              <a:rPr lang="en-US" dirty="0"/>
              <a:t>models </a:t>
            </a:r>
            <a:r>
              <a:rPr lang="en-US" dirty="0" smtClean="0"/>
              <a:t>map (min = 0.7)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 b="4628"/>
          <a:stretch>
            <a:fillRect/>
          </a:stretch>
        </p:blipFill>
        <p:spPr bwMode="auto">
          <a:xfrm>
            <a:off x="107950" y="915988"/>
            <a:ext cx="439261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5355"/>
          <a:stretch>
            <a:fillRect/>
          </a:stretch>
        </p:blipFill>
        <p:spPr bwMode="auto">
          <a:xfrm>
            <a:off x="4572000" y="915988"/>
            <a:ext cx="4464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841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-9344" r="1947" b="-9344"/>
          <a:stretch/>
        </p:blipFill>
        <p:spPr bwMode="auto">
          <a:xfrm>
            <a:off x="107950" y="915988"/>
            <a:ext cx="8856663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7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8" b="-188"/>
          <a:stretch/>
        </p:blipFill>
        <p:spPr bwMode="auto">
          <a:xfrm>
            <a:off x="107504" y="662024"/>
            <a:ext cx="8856984" cy="4107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90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GLM:</a:t>
            </a:r>
          </a:p>
          <a:p>
            <a:r>
              <a:rPr lang="en-US" dirty="0" smtClean="0"/>
              <a:t>7 maps (</a:t>
            </a:r>
            <a:r>
              <a:rPr lang="ru-RU" dirty="0"/>
              <a:t>127 </a:t>
            </a:r>
            <a:r>
              <a:rPr lang="en-US" dirty="0" smtClean="0"/>
              <a:t>combinations)</a:t>
            </a:r>
          </a:p>
          <a:p>
            <a:r>
              <a:rPr lang="ru-RU" dirty="0" smtClean="0"/>
              <a:t>14</a:t>
            </a:r>
            <a:r>
              <a:rPr lang="en-US" dirty="0" smtClean="0"/>
              <a:t> x wells</a:t>
            </a:r>
          </a:p>
          <a:p>
            <a:r>
              <a:rPr lang="en-US" dirty="0" smtClean="0"/>
              <a:t>1.5 hours on 4 threads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8" t="-1136" r="-3308" b="-1136"/>
          <a:stretch/>
        </p:blipFill>
        <p:spPr/>
      </p:pic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6" name="Текст 15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533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GLM</a:t>
            </a:r>
            <a:r>
              <a:rPr lang="en-US" dirty="0"/>
              <a:t>: duration = :Time difference of </a:t>
            </a:r>
            <a:r>
              <a:rPr lang="en-US" dirty="0" smtClean="0"/>
              <a:t>1.81 </a:t>
            </a:r>
            <a:r>
              <a:rPr lang="en-US" dirty="0"/>
              <a:t>mins</a:t>
            </a:r>
            <a:endParaRPr lang="en-US" dirty="0" smtClean="0"/>
          </a:p>
          <a:p>
            <a:r>
              <a:rPr lang="en-US" dirty="0"/>
              <a:t>NNET</a:t>
            </a:r>
            <a:r>
              <a:rPr lang="en-US" dirty="0" smtClean="0"/>
              <a:t>: duration </a:t>
            </a:r>
            <a:r>
              <a:rPr lang="en-US" dirty="0"/>
              <a:t>= :Time difference of 8.126731 mins</a:t>
            </a:r>
            <a:endParaRPr lang="en-US" dirty="0" smtClean="0"/>
          </a:p>
          <a:p>
            <a:r>
              <a:rPr lang="en-US" dirty="0"/>
              <a:t>SVM: duration = :Time difference of 9.379603 mins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 61411 subsets (5 maps + 11 wells) on 7/4 threads</a:t>
            </a:r>
            <a:endParaRPr lang="ru-RU" dirty="0"/>
          </a:p>
        </p:txBody>
      </p:sp>
      <p:pic>
        <p:nvPicPr>
          <p:cNvPr id="1034" name="Picture 10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3063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" r="1300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8" r="1360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39552" y="127560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3491880" y="127560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NNET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372200" y="12756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8641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type="pic" sz="quarter" idx="2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r="1193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GLM</a:t>
            </a:r>
            <a:r>
              <a:rPr lang="en-US" dirty="0"/>
              <a:t>: duration = :Time difference of  1.03533 </a:t>
            </a:r>
            <a:r>
              <a:rPr lang="en-US" dirty="0" smtClean="0"/>
              <a:t>hours</a:t>
            </a:r>
          </a:p>
          <a:p>
            <a:r>
              <a:rPr lang="en-US" dirty="0" smtClean="0"/>
              <a:t>NNET: duration </a:t>
            </a:r>
            <a:r>
              <a:rPr lang="en-US" dirty="0"/>
              <a:t>= :Time difference of  6.64372 hours</a:t>
            </a:r>
            <a:endParaRPr lang="en-US" dirty="0" smtClean="0"/>
          </a:p>
          <a:p>
            <a:r>
              <a:rPr lang="en-US" dirty="0" smtClean="0"/>
              <a:t>SVM</a:t>
            </a:r>
            <a:r>
              <a:rPr lang="en-US" dirty="0"/>
              <a:t>: duration = :Time difference of 1.64602 hours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 </a:t>
            </a:r>
            <a:r>
              <a:rPr lang="en-US" dirty="0" smtClean="0"/>
              <a:t>2067306 subsets (7 maps + 14 wells) on 6/4 threads</a:t>
            </a: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852298" y="127560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3491880" y="1275606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NNET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6372200" y="127560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SVM</a:t>
            </a:r>
            <a:endParaRPr lang="ru-RU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128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r="1422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831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10" t="2683" r="-11810" b="2683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Multicore performance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211960" y="98759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GLM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01" t="4038" r="-9501" b="4038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644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69359</TotalTime>
  <Words>692</Words>
  <Application>Microsoft Office PowerPoint</Application>
  <PresentationFormat>Экран (16:9)</PresentationFormat>
  <Paragraphs>132</Paragraphs>
  <Slides>67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68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Clustering</vt:lpstr>
      <vt:lpstr>Clustering</vt:lpstr>
      <vt:lpstr>Clustering</vt:lpstr>
      <vt:lpstr>Clustering</vt:lpstr>
      <vt:lpstr>Regression</vt:lpstr>
      <vt:lpstr>Regression</vt:lpstr>
      <vt:lpstr>Regression</vt:lpstr>
      <vt:lpstr>Regression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Multicore performance</vt:lpstr>
      <vt:lpstr>Multicore performance</vt:lpstr>
      <vt:lpstr>Multicore performance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69</cp:revision>
  <dcterms:created xsi:type="dcterms:W3CDTF">2018-05-04T15:57:19Z</dcterms:created>
  <dcterms:modified xsi:type="dcterms:W3CDTF">2018-10-03T15:32:55Z</dcterms:modified>
</cp:coreProperties>
</file>